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4" r:id="rId2"/>
    <p:sldMasterId id="2147483676" r:id="rId3"/>
  </p:sldMasterIdLst>
  <p:notesMasterIdLst>
    <p:notesMasterId r:id="rId54"/>
  </p:notesMasterIdLst>
  <p:sldIdLst>
    <p:sldId id="287" r:id="rId4"/>
    <p:sldId id="256" r:id="rId5"/>
    <p:sldId id="288" r:id="rId6"/>
    <p:sldId id="290" r:id="rId7"/>
    <p:sldId id="291" r:id="rId8"/>
    <p:sldId id="292" r:id="rId9"/>
    <p:sldId id="293" r:id="rId10"/>
    <p:sldId id="294" r:id="rId11"/>
    <p:sldId id="295" r:id="rId12"/>
    <p:sldId id="296" r:id="rId13"/>
    <p:sldId id="297" r:id="rId14"/>
    <p:sldId id="298" r:id="rId15"/>
    <p:sldId id="299" r:id="rId16"/>
    <p:sldId id="300" r:id="rId17"/>
    <p:sldId id="301" r:id="rId18"/>
    <p:sldId id="302" r:id="rId19"/>
    <p:sldId id="303" r:id="rId20"/>
    <p:sldId id="304" r:id="rId21"/>
    <p:sldId id="305" r:id="rId22"/>
    <p:sldId id="306" r:id="rId23"/>
    <p:sldId id="307" r:id="rId24"/>
    <p:sldId id="308" r:id="rId25"/>
    <p:sldId id="328" r:id="rId26"/>
    <p:sldId id="329" r:id="rId27"/>
    <p:sldId id="309" r:id="rId28"/>
    <p:sldId id="310" r:id="rId29"/>
    <p:sldId id="311" r:id="rId30"/>
    <p:sldId id="312" r:id="rId31"/>
    <p:sldId id="313" r:id="rId32"/>
    <p:sldId id="314" r:id="rId33"/>
    <p:sldId id="315" r:id="rId34"/>
    <p:sldId id="316" r:id="rId35"/>
    <p:sldId id="317" r:id="rId36"/>
    <p:sldId id="318" r:id="rId37"/>
    <p:sldId id="319" r:id="rId38"/>
    <p:sldId id="320" r:id="rId39"/>
    <p:sldId id="321" r:id="rId40"/>
    <p:sldId id="322" r:id="rId41"/>
    <p:sldId id="323" r:id="rId42"/>
    <p:sldId id="324" r:id="rId43"/>
    <p:sldId id="325" r:id="rId44"/>
    <p:sldId id="326" r:id="rId45"/>
    <p:sldId id="286" r:id="rId46"/>
    <p:sldId id="327" r:id="rId47"/>
    <p:sldId id="330" r:id="rId48"/>
    <p:sldId id="331" r:id="rId49"/>
    <p:sldId id="332" r:id="rId50"/>
    <p:sldId id="333" r:id="rId51"/>
    <p:sldId id="334" r:id="rId52"/>
    <p:sldId id="335" r:id="rId53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4E83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presProps" Target="pres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tableStyles" Target="tableStyles.xml"/><Relationship Id="rId5" Type="http://schemas.openxmlformats.org/officeDocument/2006/relationships/slide" Target="slides/slide2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viewProps" Target="view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theme" Target="theme/theme1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2026/4/27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ACE7673A-1A3D-4833-B544-E5CE642C5BE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_專有名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0D7E3334-5B6D-4BD7-B553-892C377B74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65246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6A424BDD-D85D-4B56-8001-973D9B46AE3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458453"/>
            <a:ext cx="9144000" cy="3693576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4C98870-6BDC-4DA8-A6A6-F4820C59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361D476-0C59-4B78-BFA2-ADD3C0C5C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F2DF98C-FAF5-4E49-9AF4-D436D376B1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71279A-8694-4F54-9823-DB2EB3745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86C80BC-FFD3-4FF3-8ABD-91D39392F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29BF7-1B51-422D-A81A-A6A112EC355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44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3FBEB06E-227A-4CA5-B285-25F1C65A1DC2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11484990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第二课 全球暖化是福是祸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238B7BA-8B86-450A-AC13-72633F16A82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achieve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66346C5-1159-4D39-938E-163D1ED5D0B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达成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734B1C0-48C0-4A0E-B5E2-8875CA4D017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dáchéng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46296FE-1FEF-49A1-9226-29BB672EA13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0479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3C4A609-C0E2-4FE8-9366-B93978535BA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save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F548AA4-FDCA-4317-AADA-F90D6080360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拯救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F672566-A460-423C-B85A-3FC0279F252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zhěngjiù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177FEE1-D3B3-4042-B617-4E73C01083B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31839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D3859C9-751C-48C6-856B-40BD2E34B28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consensus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C606486-0AF3-45E8-8352-6DFEC5CB2D4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共识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5780CF3-42E3-4FFC-B1D7-EBC21F23839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gòngshì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57A5893-0BB6-403C-944C-F8CCB0BCDF3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62332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4B86568-97E8-4ACC-926A-FC7C939026A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delay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B0047B1-1637-45C3-9430-179C5DC04B0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迟迟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A489F19-65F1-4099-B27D-5C0E475E965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chíchí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0F6B785-ADBF-470D-9523-40A05BFFCA2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89486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8D8D5AA-0519-4F87-8814-138395EB86E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vitality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AF7888A-84C9-422D-B427-65532EDC6AC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生机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6F2A49B-1364-40DF-A03A-25FCC97DDF9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shēngjī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C73C9B7-F278-4F43-8A6B-0202EB7F4B0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61719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F682A82-CF68-4147-AB47-9097B395848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promote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F6FD4CA-C5EE-4F5F-B880-18EF957F585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促进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CAEB56F-F02C-445B-8239-02CA1A8EE0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cùjìn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399AD32-F63B-401D-BBCF-04F0C13A15D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32484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B5C3561-ED89-463A-BFB4-0A4B8A99DA3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photosynthesis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887A651-A504-4C99-B4F7-BFBBC7E9AE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光合作用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2EC171B-E430-4B5F-A5DC-6C450469463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guānghézuòyòng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C64BB94-5442-46AD-AC79-DC294B3BAB1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57226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99ABAE2-48EE-4763-9DB8-D3764BCC2A4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food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BC9F0B4-C1A6-41BE-A9D6-DF65BE8370B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粮食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70A5680-CF88-4E5A-ABDA-B59CB9FC7CF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liángshí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701D407-E291-4404-952C-18EF7D701A5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07935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AE95A7B-06DD-4C3A-A07F-4874646277C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located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1904381-A4D9-4C74-BC34-D93D978FA5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位于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C6D2563-46AB-4999-98BE-3DFA93E9893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wèiyú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EB7B45B-9EB5-43CB-A474-55308FB6C87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28659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F0BED70-2AD3-462A-840F-12C241F28BF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frigid zone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DEE6961-2B1C-4132-9FC9-7177CAE3D29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寒带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7379E3C-EFA7-4C2C-84CE-31DB073AA51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hándài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A22A18A-4476-4F5F-928A-EF461D54543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1904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字版面配置區 22">
            <a:extLst>
              <a:ext uri="{FF2B5EF4-FFF2-40B4-BE49-F238E27FC236}">
                <a16:creationId xmlns:a16="http://schemas.microsoft.com/office/drawing/2014/main" id="{8BC5DB98-9988-4CAE-8017-5FC1B3BA88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too many to count, unenumerable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1F14C73-31E7-4AAA-8967-237149C01E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不胜枚举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9178C55-D901-4301-AB1A-9734CC4136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bùshēngméijǔ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FEAA157-2B58-4292-8FE4-41EF75A7EFC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5569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CCF5EB2-B7A5-4ABC-88FC-D3BB49B141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plant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0E8A2FE-DAF1-4FA9-80B4-10E1EF1D66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种植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B686026-3BDB-4F1D-81FC-32A02C5E407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zhòngzhí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C5D75C1-FE31-4876-82C9-C39183C7A2C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115611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B0A1987-01AF-42BF-81CC-F4AA2C760BF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temperate zone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1CD1A7D-037E-4CA2-89AE-7F5D57D2159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温带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BDEEC14-40E1-44DD-84BE-7E546BC6CD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wēndài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DCB8353-8487-43A9-B421-285032D1556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2-20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1295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82D1B54-9671-4CD7-A0A8-D35BD21E794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subtropical zone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E3E9D97-E7AA-4BCE-AF17-4110A7B5EE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亚热带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421590F-6C26-42EF-8801-29C68D98A71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yàrèdài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FEE24E7-418D-4B93-96C7-AC8D15B3080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2-21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69609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durian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榴槤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liúlián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C7DC370-1C79-458A-AD46-1634807ACD5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2-22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49497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mangosteen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山竹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shānzhú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3F13092-7B04-433F-8C02-05B8175F866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2-23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494080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068833B-0FC2-475D-83F4-62BAD8807AE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low cost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E56DF44-8E2D-49FC-84D8-BA5FD33DE46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低廉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D269485-B1B9-4437-9865-01082E90226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dīlián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6313FA1A-D5E2-4E3D-B6F5-767D1D936AF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2-24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71620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DB4FB0B-1D54-404E-A315-A550F3DCFB4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rely 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2A96552-81B8-42BE-931D-9803394C4F2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依靠</a:t>
            </a:r>
            <a:r>
              <a:rPr lang="en-US" altLang="zh-TW" dirty="0"/>
              <a:t>	</a:t>
            </a:r>
            <a:endParaRPr lang="zh-TW" altLang="en-US" dirty="0"/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F4D79A8-133D-46F0-8226-14674C9865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yīkào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D6A74C50-4573-4B5B-A236-740FF944457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2-25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1701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1E56DBF-9F99-4608-9A22-1D4DDB730F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make a living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6B7E288-9737-4DD0-A094-CDD7771FC43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维生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ACD6D78-6AEE-46D1-9848-959971D9A23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wéishēng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C65950C-7455-4DD8-9D18-A59694113B7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2-26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649824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0BD6378-8611-4199-98AC-4FB67F2E62A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melt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D91BBFD-8582-4B7B-A834-FE679E0A5F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融化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F4DB97A-97E1-4715-B97B-B522262CF00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rónghuà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0E9934D-B3CB-4CAA-8527-BC7992D4939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2-27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85658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C081F5B-F991-4AC2-85BD-13080A13A26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fishing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B41909B-84E1-4D65-904C-3696CD03BB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捕鱼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6D06CDE-6D24-4649-8C1A-5620C402B0D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bǔyú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37915B0-D161-4E35-8FEF-63B67F8551D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2-28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66078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781A168-2FC6-464C-972C-65110B19F72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anxiety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1A2D658-B56A-42D8-8AE2-D52B6A075F0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焦虑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98952F4-3090-4A57-BA61-BE1543615ED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jiāolǜ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EEF2F26-1CF7-4FDE-B4E8-776020F1B89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178945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92935C5-7078-4F32-9C3B-DF5E4433C4B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profit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B3D3713-AB04-4E73-8F00-C60D62CBE10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获利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21CB232-325D-4234-BF9D-D09AAC8EA9E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huòlì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88A122F-5D11-4E82-83B1-29CEF99CC12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2-29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584961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29AE55F-733E-4FC8-B1F7-5CB10092942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fish catch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2B2309A-5F27-4875-AE2B-6506697BA1A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渔获量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07F6BD3-EC91-45AB-973B-D5750DF834E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yúhuòliàng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755ED29-D7F3-4547-98CC-7517272A43B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2-30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131136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62C8198-ED53-4E17-90FA-CF33DFD5F56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enhance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D37A47E-A9A5-434E-A6A2-3B4F257A6D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提升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8BB75BB-4216-44AA-B69C-16CAD72C8DD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tíshēng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A91B54C-0657-4A23-B9DD-AAE21DA96E7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2-31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001234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E08CEFE-B221-4470-BD4B-61F5A5C8941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still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7A45E21-6AAB-4466-99CA-6D0230C7714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尚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B93E71C-F11A-4004-9BE4-00DB6A1F55B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8F4F810-BF0D-418E-977F-334B205D3C7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2-32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503878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EA5DEEF-9128-4ECF-AECF-CBFB24518F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spectacular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42F09BD-CE5D-4C23-AAAF-62A88CBBAC4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壮观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969D828-BBFC-4D07-A50F-1E00872D03B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zhuàngguān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5DE3DEA-CDC5-4725-8481-2A4668851E3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2-33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610714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0CA12BD-7640-4DDA-8B65-79547221EFF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business opportunity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DDCE003-E5B0-4461-8BB4-5BAF35DCEA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商机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B62C480-688E-45BA-9E0B-EA3B638A440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shāngjī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5624004-B05D-47CA-9819-BF30DB17B62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2-34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832500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973DC3D-6E8E-41DB-9067-84A579C0DC5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connect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CE8F3D0-ADFB-4010-B682-268D1ACFDE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连接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0A69608-EC63-43BE-A082-DE697132595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liánjiē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E2095BD-3675-4E30-858B-6C050747672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2-35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917432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6D6F726-30F2-4E3F-BBC1-30DF03C3E55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sea area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2A8B66C-A8AB-4AF0-9E06-730A8084E5B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海域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D06A8B6-80A6-4808-AE3D-5C396373D21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hǎiyù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255316C-CD45-47CB-9A6E-3ECD578EF68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2-36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612900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CE7C542-A9A8-409D-9B58-93B0C77DAF7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navigation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DB09095-AFE1-44C6-97B1-D5E3ED6091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航行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4FC9B0C-B131-4A1C-9BB1-062437D26B5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hángxíng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755705F-EA18-472E-9403-9B59D1632B9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2-37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174175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0C0B016-DDF8-4378-A989-6BBF66FCE52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transport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750DB76-C3DD-487F-9F76-BDFCE5537A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运输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03E0753-40A1-4612-A25F-4E219FC6D89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yùnshū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9360632-C076-4839-886F-6A290B95826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2-38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62574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E44FE6D-AE0F-47BF-B103-F390455CB95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this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796F489-1314-4CD2-84F3-872E78132E5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该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8775B1C-B107-4961-A984-762BFA036D0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gāi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BBF41FC-1EEA-4BAD-9A6F-14C452B8B0A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262025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C297AA0-BBE1-4B53-9576-B12DED42245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route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CEF8DDA-1D23-4353-9018-80E95FBDEB4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航线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F459975-8FF7-4573-98B1-DBE84987414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hángxiàn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57758CC-8D9B-46A5-A674-1DD4FDAF7DF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2-39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656483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781E8E1-88D7-43FF-9A0D-FAB717A606B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voyage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C5EC6C1-E451-4701-990E-496336C8C8E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航程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399E12A-A175-4C29-B406-0AE4D789070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hángchéng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B490BF4-E0F9-49E8-9B70-539DFEE6268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2-40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156568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2F41BDA-46E9-41AE-8342-637C57400D7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benefit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48958D3-108D-4D90-B56A-9C73599168E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受惠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0BE4FF3-B89A-4509-B8D8-C0A4A6E7128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shòuhuì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00561EC-C27E-4330-B130-FC32EE96706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2-41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573641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COP (Conference of the Parties)</a:t>
            </a:r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气候峰会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qìhòufēnghuì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25ECFBF-7793-404D-AC6B-73811695A2B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70151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Southeast Asia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东南亚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Dōngnányà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6ED5EC5-5B42-481B-90A0-36FFFC1B3FE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425623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North Pole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北极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Běijí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B4BBA11-ED3F-4B1D-94B8-43EF3FA3903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717448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Greenland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格陵兰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Gélínglán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F007DC3-92C4-49B4-9C8F-3A3D779329B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352559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Pacific Ocean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太平洋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Tàipíngyáng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8D429F2-2806-448B-928D-B07AF6E7EC2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599545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Atlantic Ocean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大西洋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Dàxīyáng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067257E-B526-4426-AC90-7A5630B21A7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013329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Northern Sea Route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北海航道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Běihǎi</a:t>
            </a:r>
            <a:r>
              <a:rPr lang="en-US" altLang="zh-TW" dirty="0"/>
              <a:t> </a:t>
            </a:r>
            <a:r>
              <a:rPr lang="en-US" altLang="zh-TW" dirty="0" err="1"/>
              <a:t>Hángdào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5D23DBB-B2C5-49C5-9F90-9F970CD1DB7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70441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10A3B74-6E25-4D1F-964B-A1AA515EE8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topic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ECDC4B4-E25F-4F32-9370-FB813CF3D1D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课题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CB90089-B239-4134-9E87-E4E626BDE2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kètí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FC3B045-BF4E-4E3D-BB12-2711C00BE44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788367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Suez Canal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sz="13800" dirty="0"/>
              <a:t>苏伊士运河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Sūyīshì</a:t>
            </a:r>
            <a:r>
              <a:rPr lang="en-US" altLang="zh-TW" dirty="0"/>
              <a:t> </a:t>
            </a:r>
            <a:r>
              <a:rPr lang="en-US" altLang="zh-TW" dirty="0" err="1"/>
              <a:t>Yùnhé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5628B4A-E01E-436E-BC44-B443800FA39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36491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34E5E69-D87B-496C-BA59-3C3DF41D1CC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project, scheme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9B34050-434F-4F47-936A-954C0F78EB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方案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BD632B0-3AC9-430B-B544-39C44DEB58F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fāng'àn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47D39BE-E585-4E83-AC4A-D6F1DD56609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02982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E75D406-CDB5-48CD-AE0A-3D957884706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effect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E37A0DB-FEC6-4C28-B9D2-2BF642831D7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成效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F780663-6F03-45B6-81AC-1BF7633AAF3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chéngxiào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62FC326-7876-4808-8E18-2AB86243563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16424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30EBD55-9E47-4688-A998-C8E9AE7701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widely known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7DB2C88-E53D-4669-AC99-B71FF453B48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广为人知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2B37373-7B67-4068-B83B-F16E5520002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guǎngwéirénzhī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6289FF0-ED07-4A68-8EC5-BC4BC6819E1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72520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825D4C8-8B59-4279-92B1-0184AFD208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persuade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906B9B1-E52F-4C8A-9FF7-985480D7BC6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说服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5F1E1E8-BF70-4073-BE92-711FB09880C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shuìfú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97E62DF-F484-4F82-BD3B-030B0779D2D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18245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227</TotalTime>
  <Words>409</Words>
  <Application>Microsoft Office PowerPoint</Application>
  <PresentationFormat>寬螢幕</PresentationFormat>
  <Paragraphs>246</Paragraphs>
  <Slides>50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50</vt:i4>
      </vt:variant>
    </vt:vector>
  </HeadingPairs>
  <TitlesOfParts>
    <vt:vector size="59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自訂設計</vt:lpstr>
      <vt:lpstr>1_自訂設計</vt:lpstr>
      <vt:lpstr>PowerPoint 簡報</vt:lpstr>
      <vt:lpstr>不胜枚举</vt:lpstr>
      <vt:lpstr>焦虑</vt:lpstr>
      <vt:lpstr>该</vt:lpstr>
      <vt:lpstr>课题</vt:lpstr>
      <vt:lpstr>方案</vt:lpstr>
      <vt:lpstr>成效</vt:lpstr>
      <vt:lpstr>广为人知</vt:lpstr>
      <vt:lpstr>说服</vt:lpstr>
      <vt:lpstr>达成</vt:lpstr>
      <vt:lpstr>拯救</vt:lpstr>
      <vt:lpstr>共识</vt:lpstr>
      <vt:lpstr>迟迟</vt:lpstr>
      <vt:lpstr>生机</vt:lpstr>
      <vt:lpstr>促进</vt:lpstr>
      <vt:lpstr>光合作用</vt:lpstr>
      <vt:lpstr>粮食</vt:lpstr>
      <vt:lpstr>位于</vt:lpstr>
      <vt:lpstr>寒带</vt:lpstr>
      <vt:lpstr>种植</vt:lpstr>
      <vt:lpstr>温带</vt:lpstr>
      <vt:lpstr>亚热带</vt:lpstr>
      <vt:lpstr>榴槤</vt:lpstr>
      <vt:lpstr>山竹</vt:lpstr>
      <vt:lpstr>低廉</vt:lpstr>
      <vt:lpstr>依靠 </vt:lpstr>
      <vt:lpstr>维生</vt:lpstr>
      <vt:lpstr>融化</vt:lpstr>
      <vt:lpstr>捕鱼</vt:lpstr>
      <vt:lpstr>获利</vt:lpstr>
      <vt:lpstr>渔获量</vt:lpstr>
      <vt:lpstr>提升</vt:lpstr>
      <vt:lpstr>尚</vt:lpstr>
      <vt:lpstr>壮观</vt:lpstr>
      <vt:lpstr>商机</vt:lpstr>
      <vt:lpstr>连接</vt:lpstr>
      <vt:lpstr>海域</vt:lpstr>
      <vt:lpstr>航行</vt:lpstr>
      <vt:lpstr>运输</vt:lpstr>
      <vt:lpstr>航线</vt:lpstr>
      <vt:lpstr>航程</vt:lpstr>
      <vt:lpstr>受惠</vt:lpstr>
      <vt:lpstr>气候峰会</vt:lpstr>
      <vt:lpstr>东南亚</vt:lpstr>
      <vt:lpstr>北极</vt:lpstr>
      <vt:lpstr>格陵兰</vt:lpstr>
      <vt:lpstr>太平洋</vt:lpstr>
      <vt:lpstr>大西洋</vt:lpstr>
      <vt:lpstr>北海航道</vt:lpstr>
      <vt:lpstr>苏伊士运河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34</cp:revision>
  <dcterms:created xsi:type="dcterms:W3CDTF">2024-07-26T00:45:44Z</dcterms:created>
  <dcterms:modified xsi:type="dcterms:W3CDTF">2026-04-27T08:20:51Z</dcterms:modified>
</cp:coreProperties>
</file>